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Pluryn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Nijmegen · 6541 TW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09109774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Pluryn is actief in Geestelijke Gezondheidszorg. In boekjaar 2024 rapporteerde de organisatie een omzet van €223.6 mln met een EBITDA-marge van 9.7%.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€223.6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4135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9.7%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41.9% (onder de mediaan). Leverage ratio (langlopende schuld / EBITDA): 1.06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-10.0%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83.0% over 4135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Pluryn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2026-06-17T14:13:10Z</dcterms:created>
  <dcterms:modified xsi:type="dcterms:W3CDTF">2026-06-17T14:13:10Z</dcterms:modified>
</cp:coreProperties>
</file>