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SHO Groep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Velp · 6883JP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09101119 · Boekjaren 2021–2022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 Groep B.V. is actief in Ziekenhuizen &amp; MSZ. In boekjaar 2022 rapporteerde de organisatie een omzet van €11.1 mln met een EBITDA-marge van -42.7%.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€11.1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-42.7%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-141.4%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-42.7% ligt in het onderste kwartiel van de peer group (mediaan 3.0%, n=841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-141.4% (in het onderste kwartiel). Leverage ratio (langlopende schuld / EBITDA): -0.68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-16.4% per jaar over 1 boekjaar.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SHO Groep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2026-06-17T15:02:22Z</dcterms:created>
  <dcterms:modified xsi:type="dcterms:W3CDTF">2026-06-17T15:02:22Z</dcterms:modified>
</cp:coreProperties>
</file>