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Rijnstate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6815AD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09096140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Rijnstate Ziekenhuis is actief in Ziekenhuizen &amp; MSZ. In boekjaar 2024 rapporteerde de organisatie een omzet van €601.8 mln met een EBITDA-marge van 7.6%.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€601.8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29.5% (onder de mediaan). Leverage ratio (langlopende schuld / EBITDA): 4.11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1 boekjaar.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Rijnstate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2026-06-17T15:03:32Z</dcterms:created>
  <dcterms:modified xsi:type="dcterms:W3CDTF">2026-06-17T15:03:32Z</dcterms:modified>
</cp:coreProperties>
</file>