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Thuisgenoten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Almelo · 7604BD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08215848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Thuisgenoten is actief in Verpleging, Verzorging &amp; Thuiszorg.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0.6%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31.2%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Thuisgenoten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2026-06-17T14:01:29Z</dcterms:created>
  <dcterms:modified xsi:type="dcterms:W3CDTF">2026-06-17T14:01:29Z</dcterms:modified>
</cp:coreProperties>
</file>