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IJsselzorg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Warnsveld · 7231PD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08205156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IJsselzorg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46.5%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46.5%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259.7%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IJsselzorg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2026-04-18T02:06:00Z</dcterms:created>
  <dcterms:modified xsi:type="dcterms:W3CDTF">2026-04-18T02:06:00Z</dcterms:modified>
</cp:coreProperties>
</file>