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Roessingh Pijnrevalidatie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7522 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08194610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Roessingh Pijnrevalidatie B.V. is actief in Ziekenhuizen &amp; MSZ. In boekjaar 2023 rapporteerde de organisatie een omzet van €1.1 mln met een EBITDA-marge van 17.1%.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17.1%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Roessingh Pijnrevalidatie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