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Bosman GGZ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Amersfoort · 3821 BR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08189302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Bosman GGZ B.V. is actief in Geestelijke Gezondheidszorg. In boekjaar 2024 rapporteerde de organisatie een omzet van €14.2 mln met een EBITDA-marge van -3.9%.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€14.2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-3.9%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-3.9% ligt in het onderste kwartiel van de peer group (mediaan 6.0%, n=136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10.4% (in het onderste kwartiel). Leverage ratio (langlopende schuld / EBITDA): -3.26 (in het onderste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-9.4%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123.8% over 172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-167.2%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Bosman GGZ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2026-08-17T15:20:50Z</dcterms:created>
  <dcterms:modified xsi:type="dcterms:W3CDTF">2026-08-17T15:20:50Z</dcterms:modified>
</cp:coreProperties>
</file>