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RIBW Overijssel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Zwolle · 8025 BS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08182193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RIBW Overijssel is actief in Geestelijke Gezondheidszorg. In boekjaar 2024 rapporteerde de organisatie een omzet van €37.7 mln met een EBITDA-marge van 11.1%.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€37.7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11.1%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70.0%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14.7%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RIBW Overijssel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2026-08-17T15:22:05Z</dcterms:created>
  <dcterms:modified xsi:type="dcterms:W3CDTF">2026-08-17T15:22:05Z</dcterms:modified>
</cp:coreProperties>
</file>