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Eikenzoom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Anerveen · 7788AG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08179170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Eikenzoom is actief in Geestelijke Gezondheidszorg. In boekjaar 2023 rapporteerde de organisatie een omzet van €436k met een EBITDA-marge van 21.6%.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€436k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21.6% ligt boven de mediaan van de peer group (mediaan 19.5%, n=286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94.0% (in het bovenste kwartiel). Leverage ratio (langlopende schuld / EBITDA): 0.00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-28.5%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Eikenzoom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2026-04-18T03:45:06Z</dcterms:created>
  <dcterms:modified xsi:type="dcterms:W3CDTF">2026-04-18T03:45:06Z</dcterms:modified>
</cp:coreProperties>
</file>