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Jade Wonen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Almelo · 7604PB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08173579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Jade Wonen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81.1%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Jade Wonen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2026-04-18T02:21:59Z</dcterms:created>
  <dcterms:modified xsi:type="dcterms:W3CDTF">2026-04-18T02:21:59Z</dcterms:modified>
</cp:coreProperties>
</file>