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Koninklijke Visio, expertisecentrum voor slechtziende en blinde mensen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Huizen · 1272 RR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08168183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Koninklijke Visio, expertisecentrum voor slechtziende en blinde mensen is actief in Ziekenhuizen &amp; MSZ. In boekjaar 2024 rapporteerde de organisatie een omzet van €153.1 mln met een EBITDA-marge van 10.7%.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€153.1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1906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10.7%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44.2% (boven de mediaan). Leverage ratio (langlopende schuld / EBITDA): 0.84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72.5% over 1906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Koninklijke Visio, expertisecentrum voor slechtziende en blinde mensen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2026-08-17T16:48:03Z</dcterms:created>
  <dcterms:modified xsi:type="dcterms:W3CDTF">2026-08-17T16:48:03Z</dcterms:modified>
</cp:coreProperties>
</file>