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Aveleijn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Borne · 7622 GW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08154161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Aveleijn is actief in Geestelijke Gezondheidszorg. In boekjaar 2024 rapporteerde de organisatie een omzet van €135.3 mln met een EBITDA-marge van 5.6%.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€135.3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78.3%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1540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5.6% ligt onder de mediaan van de peer group (mediaan 6.0%, n=136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78.3%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32010.1%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57.6% over 1540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7954.7%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96017.5%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Aveleijn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2026-06-17T16:20:55Z</dcterms:created>
  <dcterms:modified xsi:type="dcterms:W3CDTF">2026-06-17T16:20:55Z</dcterms:modified>
</cp:coreProperties>
</file>