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Tactus Verslavingszorg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Deventer · 7418ET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08149444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Tactus Verslavingszorg is actief in Geestelijke Gezondheidszorg. In boekjaar 2024 rapporteerde de organisatie een omzet van €90.5 mln met een EBITDA-marge van 6.8%.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€90.5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6.8%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51.9% (boven de mediaan). Leverage ratio (langlopende schuld / EBITDA): 0.79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Tactus Verslavingszorg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2026-06-17T16:04:06Z</dcterms:created>
  <dcterms:modified xsi:type="dcterms:W3CDTF">2026-06-17T16:04:06Z</dcterms:modified>
</cp:coreProperties>
</file>