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Tactus Verslavingszorg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GGZ — Geestelijke Gezondheidszorg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Deventer · 7418ET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08149444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Tactus Verslavingszorg is actief in Geestelijke Gezondheidszorg. In boekjaar 2024 rapporteerde de organisatie een omzet van €90.5 mln met een EBITDA-marge van 6.8%.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€90.5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6.8%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51.9%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6.8% ligt boven de mediaan van de peer group (mediaan 6.0%, n=136 peers). In lijn met, maar boven de mediaan — stabiele performer.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51.9% (boven de mediaan). Leverage ratio (langlopende schuld / EBITDA): 0.79 (in het bovenste kwartiel).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1.1%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€88.0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€89.1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€83.8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€90.5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€843k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€28.0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€29.5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€39.3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36.9%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38.8%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0.90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6.89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1.16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0.79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1147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-5.9%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GGZ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1010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0.48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0.79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833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78.6%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Tactus Verslavingszorg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2026-08-17T16:48:33Z</dcterms:created>
  <dcterms:modified xsi:type="dcterms:W3CDTF">2026-08-17T16:48:33Z</dcterms:modified>
</cp:coreProperties>
</file>