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GGNet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Warnsveld · 7231 PA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08140403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GGNet is actief in Geestelijke Gezondheidszorg. In boekjaar 2024 rapporteerde de organisatie een omzet van €179.7 mln met een EBITDA-marge van 5.7%.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€179.7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37.5%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1629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5.7% ligt onder de mediaan van de peer group (mediaan 6.0%, n=136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37.5% (onder de mediaan). Leverage ratio (langlopende schuld / EBITDA): 3.39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2.8%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56.8% over 1629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1482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1569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1601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GGNet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2026-06-17T16:21:20Z</dcterms:created>
  <dcterms:modified xsi:type="dcterms:W3CDTF">2026-06-17T16:21:20Z</dcterms:modified>
</cp:coreProperties>
</file>