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 CHRISTELIJKE STICHTING voor ZORGVERLENING "HET BAKEN"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Elburg · 8081DL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08137342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 CHRISTELIJKE STICHTING voor ZORGVERLENING "HET BAKEN" is actief in Verpleging, Verzorging &amp; Thuiszorg. In boekjaar 2024 rapporteerde de organisatie een omzet van €43.0 mln met een EBITDA-marge van 12.7%.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€43.0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12.7%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60.0% (boven de mediaan). Leverage ratio (langlopende schuld / EBITDA): 1.39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 CHRISTELIJKE STICHTING voor ZORGVERLENING "HET BAKEN"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2026-08-17T14:03:13Z</dcterms:created>
  <dcterms:modified xsi:type="dcterms:W3CDTF">2026-08-17T14:03:13Z</dcterms:modified>
</cp:coreProperties>
</file>