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PROTESTANTS CHRISTELIJKE STICHTING voor ZORGVERLENING "HET BAKEN"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VVT — Verpleging, Verzorging &amp; Thuiszorg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Elburg · 8081DL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08137342 · Boekjaren 2021–2024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PROTESTANTS CHRISTELIJKE STICHTING voor ZORGVERLENING "HET BAKEN" is actief in Verpleging, Verzorging &amp; Thuiszorg. In boekjaar 2024 rapporteerde de organisatie een omzet van €43.0 mln met een EBITDA-marge van 12.7%. De entiteit heeft een volledige rapportage-historie over 4 boekjaren (2021–2024).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€43.0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12.7%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60.0%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12.7% ligt in het bovenste kwartiel van de peer group (mediaan 7.3%, n=299 peers). Duidt op operationele outperformance — nader onderzoek waard voor buy-side engagements.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60.0% (boven de mediaan). Leverage ratio (langlopende schuld / EBITDA): 1.39 (in het bovenste kwartiel). Solide balans met weinig schuldenlast — ruimte voor dividend capacity of add-on acquisities.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Omzet-groei gemiddeld 8.6% per jaar over 3 boekjaren. Sterke groeitrend — waard te onderzoeken of dit organisch dan wel via acquisitie is.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965960"/>
                <a:gridCol w="1965960"/>
                <a:gridCol w="1965960"/>
                <a:gridCol w="19659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2022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2023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€33.6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€37.4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€40.6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€43.0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€884k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8.9%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15.2%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12.7%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€1.3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€610k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€3.1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€20.8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€20.6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€20.1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€19.4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€13.2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€14.4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€18.8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€16.6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€20.0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€23.1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€9.9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€9.0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€6.4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€7.8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45.8%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51.1%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56.8%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60.0%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2.90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2.81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1.44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1.39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388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8.4%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5.8%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VVT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21.6%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46.2%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68.2%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60.0%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1476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1.26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1.39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941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49.1%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53.2%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58.7%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52.0%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PROTESTANTS CHRISTELIJKE STICHTING voor ZORGVERLENING "HET BAKEN"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2026-10-16T12:46:18Z</dcterms:created>
  <dcterms:modified xsi:type="dcterms:W3CDTF">2026-10-16T12:46:18Z</dcterms:modified>
</cp:coreProperties>
</file>