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Interakt Contour Groep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GHZ — Gehandicaptenzorg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Nunspeet · 8071PA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08121485 · Boekjaren 2020–2024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Interakt Contour Groep is actief in Gehandicaptenzorg. In boekjaar 2024 rapporteerde de organisatie een omzet van €95.2 mln met een EBITDA-marge van 6.8%. De entiteit heeft een volledige rapportage-historie over 5 boekjaren (2020–2024).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€95.2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6.8%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54.2%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6.8% ligt boven de mediaan van de peer group (mediaan 5.9%, n=70 peers). In lijn met, maar boven de mediaan — stabiele performer.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54.2% (boven de mediaan). Leverage ratio (langlopende schuld / EBITDA): 3.97 (in het bovenste kwartiel).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482.8% per jaar over 4 boekjaren. 3Y CAGR: 183.8%.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72768"/>
                <a:gridCol w="1572768"/>
                <a:gridCol w="1572768"/>
                <a:gridCol w="1572768"/>
                <a:gridCol w="1572768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€84.5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€88.3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€95.2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€-916k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128.0%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156.7%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€-596k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€31.7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€50.1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€55.0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€53.6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€31.9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€36.9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€43.9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€40.1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€34.6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€52.6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€52.1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€54.8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€27.7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€26.6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€25.6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52.6%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52.2%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54.2%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0.17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1.68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4.55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6.94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3.97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936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950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-9.5%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1928.4%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GHZ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33.5%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52.5%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71.5%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54.2%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438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1.35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3.97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376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50.6%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55.3%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62.2%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57.4%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Interakt Contour Groep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2026-04-18T03:45:55Z</dcterms:created>
  <dcterms:modified xsi:type="dcterms:W3CDTF">2026-04-18T03:45:55Z</dcterms:modified>
</cp:coreProperties>
</file>