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Interakt Contour 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Nunspeet · 8071PA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08121485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Interakt Contour Groep is actief in Gehandicaptenzorg. In boekjaar 2024 rapporteerde de organisatie een omzet van €95.2 mln met een EBITDA-marge van 6.8%.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€95.2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6.8%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54.2% (boven de mediaan). Leverage ratio (langlopende schuld / EBITDA): 3.97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Interakt Contour 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2026-08-17T16:50:44Z</dcterms:created>
  <dcterms:modified xsi:type="dcterms:W3CDTF">2026-08-17T16:50:44Z</dcterms:modified>
</cp:coreProperties>
</file>