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Aoverstep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Neede · 7161RE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08102499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Aoverstep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78.8%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Aoverstep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2026-04-18T02:17:41Z</dcterms:created>
  <dcterms:modified xsi:type="dcterms:W3CDTF">2026-04-18T02:17:41Z</dcterms:modified>
</cp:coreProperties>
</file>