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TriviumMeulenbeltZorg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Borne · 7622CM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08099661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TriviumMeulenbeltZorg is actief in Verpleging, Verzorging &amp; Thuiszorg. In boekjaar 2024 rapporteerde de organisatie een omzet van €137.2 mln met een EBITDA-marge van 11.3%.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€137.2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41.0% (onder de mediaan). Leverage ratio (langlopende schuld / EBITDA): 3.92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TriviumMeulenbeltZorg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2026-06-17T16:02:19Z</dcterms:created>
  <dcterms:modified xsi:type="dcterms:W3CDTF">2026-06-17T16:02:19Z</dcterms:modified>
</cp:coreProperties>
</file>