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Stichting De Twentse Zorgcentra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GHZ — Gehandicaptenzorg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Enschede · 7524 AK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08094960 · Boekjaren 2021–2024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Stichting De Twentse Zorgcentra is actief in Gehandicaptenzorg. In boekjaar 2024 rapporteerde de organisatie een omzet van €158.7 mln met een EBITDA-marge van 9.6%. De entiteit heeft een volledige rapportage-historie over 4 boekjaren (2021–2024).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€158.7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9.6%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45.2%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9.6% ligt in het bovenste kwartiel van de peer group (mediaan 5.9%, n=70 peers). Duidt op operationele outperformance — nader onderzoek waard voor buy-side engagements.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45.2% (onder de mediaan). Leverage ratio (langlopende schuld / EBITDA): 1.51 (in het bovenste kwartiel). Kapitaalstructuur binnen normale bandbreedte voor de subsector.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2.8% per jaar over 3 boekjaren. Omzet-ontwikkeling stabiel, in lijn met sector-trend.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Personeelsdata onvolledig.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965960"/>
                <a:gridCol w="1965960"/>
                <a:gridCol w="1965960"/>
                <a:gridCol w="19659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€146.1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€150.3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€150.5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€158.7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€-1.2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€15.2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€-2.0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€627k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€71.3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€72.3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€68.4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€66.4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€25.6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€20.7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€28.5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€35.0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€40.5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€38.5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€39.1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€46.3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€31.4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€28.3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€25.5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€23.0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€30.4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€32.6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€32.0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€33.2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39.6%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38.7%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40.5%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45.2%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2.91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4.15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2.66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1.51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1771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1836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GHZ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33.5%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52.5%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71.5%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45.2%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438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1.35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1.51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376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51.0%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55.7%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62.3%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53.8%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67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Stichting De Twentse Zorgcentra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2026-10-16T15:14:07Z</dcterms:created>
  <dcterms:modified xsi:type="dcterms:W3CDTF">2026-10-16T15:14:07Z</dcterms:modified>
</cp:coreProperties>
</file>