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Twentse Zorgcentra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Enschede · 7524 AK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08094960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Twentse Zorgcentra is actief in Gehandicaptenzorg. In boekjaar 2024 rapporteerde de organisatie een omzet van €158.7 mln met een EBITDA-marge van 9.6%.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€158.7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9.6%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45.2% (onder de mediaan). Leverage ratio (langlopende schuld / EBITDA): 1.51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Twentse Zorgcentra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2026-08-17T16:45:49Z</dcterms:created>
  <dcterms:modified xsi:type="dcterms:W3CDTF">2026-08-17T16:45:49Z</dcterms:modified>
</cp:coreProperties>
</file>