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Ziekenhuisgroep Twente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Almelo · 7609PP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08094736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Ziekenhuisgroep Twente is actief in Ziekenhuizen &amp; MSZ. In boekjaar 2024 rapporteerde de organisatie een omzet van €409.8 mln met een EBITDA-marge van 8.5%.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€409.8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8.5%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47.8% (boven de mediaan). Leverage ratio (langlopende schuld / EBITDA): 1.07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Ziekenhuisgroep Twente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2026-08-17T16:48:38Z</dcterms:created>
  <dcterms:modified xsi:type="dcterms:W3CDTF">2026-08-17T16:48:38Z</dcterms:modified>
</cp:coreProperties>
</file>