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Atlant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Beekbergen · 7361TC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08089010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Atlant Zorggroep is actief in Verpleging, Verzorging &amp; Thuiszorg. In boekjaar 2024 rapporteerde de organisatie een omzet van €99.3 mln met een EBITDA-marge van 10.5%.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€99.3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10.5%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47.4% (boven de mediaan). Leverage ratio (langlopende schuld / EBITDA): 2.98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Atlant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2026-06-17T14:06:48Z</dcterms:created>
  <dcterms:modified xsi:type="dcterms:W3CDTF">2026-06-17T14:06:48Z</dcterms:modified>
</cp:coreProperties>
</file>