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Ena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3772AL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08083453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Ena is actief in Verpleging, Verzorging &amp; Thuiszorg. In boekjaar 2024 rapporteerde de organisatie een omzet van €28.2 mln met een EBITDA-marge van 4.7%.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4.7%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56.7% (boven de mediaan). Leverage ratio (langlopende schuld / EBITDA): 1.05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767.0% per jaar over 4 boekjaren. 3Y CAGR: 231.5%.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3095.6%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Ena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2026-04-18T01:40:41Z</dcterms:created>
  <dcterms:modified xsi:type="dcterms:W3CDTF">2026-04-18T01:40:41Z</dcterms:modified>
</cp:coreProperties>
</file>