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Zorggroep Ena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Barneveld · 3772AL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08083453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Zorggroep Ena is actief in Verpleging, Verzorging &amp; Thuiszorg. In boekjaar 2024 rapporteerde de organisatie een omzet van €28.2 mln met een EBITDA-marge van 4.7%.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€28.2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4.7%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56.7% (boven de mediaan). Leverage ratio (langlopende schuld / EBITDA): 1.05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8.1%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Zorggroep Ena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2026-10-16T12:46:54Z</dcterms:created>
  <dcterms:modified xsi:type="dcterms:W3CDTF">2026-10-16T12:46:54Z</dcterms:modified>
</cp:coreProperties>
</file>