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Gelre Ziekenhuizen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Apeldoorn · 7334DZ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08083266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Gelre Ziekenhuizen is actief in Ziekenhuizen &amp; MSZ. In boekjaar 2024 rapporteerde de organisatie een omzet van €448.2 mln met een EBITDA-marge van 9.5%.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€448.2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9.5%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33.5% (boven de mediaan). Leverage ratio (langlopende schuld / EBITDA): 1.59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Gelre Ziekenhuizen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2026-08-17T16:44:58Z</dcterms:created>
  <dcterms:modified xsi:type="dcterms:W3CDTF">2026-08-17T16:44:58Z</dcterms:modified>
</cp:coreProperties>
</file>