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Passerel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Apeldoorn · 7336 BC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08080399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Passerel is actief in Gehandicaptenzorg. In boekjaar 2024 rapporteerde de organisatie een omzet van €31.9 mln met een EBITDA-marge van 9.9%.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€31.9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9.9%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52.7% (boven de mediaan). Leverage ratio (langlopende schuld / EBITDA): 1.40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58.4% over 0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Passerel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2026-04-18T03:42:39Z</dcterms:created>
  <dcterms:modified xsi:type="dcterms:W3CDTF">2026-04-18T03:42:39Z</dcterms:modified>
</cp:coreProperties>
</file>