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 Ernst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6824 BC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06084000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Ernst B.V. is actief in Geestelijke Gezondheidszorg. In boekjaar 2024 rapporteerde de organisatie een omzet van €10.9 mln met een EBITDA-marge van 5.5%.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5.5%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64.0%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-4.1%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Max Ernst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2026-10-16T15:25:10Z</dcterms:created>
  <dcterms:modified xsi:type="dcterms:W3CDTF">2026-10-16T15:25:10Z</dcterms:modified>
</cp:coreProperties>
</file>