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Jan Arends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8031 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06063669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Arends B.V. is actief in Geestelijke Gezondheidszorg. In boekjaar 2024 rapporteerde de organisatie een omzet van €5.1 mln met een EBITDA-marge van 11.4%.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11.4%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68.5% per jaar over 4 boekjaren. 3Y CAGR: 22.9%.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133.7% over 95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Jan Arends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2026-04-18T03:48:46Z</dcterms:created>
  <dcterms:modified xsi:type="dcterms:W3CDTF">2026-04-18T03:48:46Z</dcterms:modified>
</cp:coreProperties>
</file>