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Ov · 7551KG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06045919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PsyM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-21.5% (in het onderste kwartiel). Leverage ratio (langlopende schuld / EBITDA): 1.16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-3.8% per jaar over 2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2026-04-18T01:43:54Z</dcterms:created>
  <dcterms:modified xsi:type="dcterms:W3CDTF">2026-04-18T01:43:54Z</dcterms:modified>
</cp:coreProperties>
</file>