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Driezorg, Wonen Welzijn &amp;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8032HX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05081871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Driezorg, Wonen Welzijn &amp; Zorg is actief in Verpleging, Verzorging &amp; Thuiszorg. In boekjaar 2024 rapporteerde de organisatie een omzet van €102.7 mln met een EBITDA-marge van 12.4%.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€102.7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41.9% (onder de mediaan). Leverage ratio (langlopende schuld / EBITDA): 2.14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53.8%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Driezorg, Wonen Welzijn &amp;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2026-08-17T15:24:08Z</dcterms:created>
  <dcterms:modified xsi:type="dcterms:W3CDTF">2026-08-17T15:24:08Z</dcterms:modified>
</cp:coreProperties>
</file>