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FRION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8021 ET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05067463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FRION is actief in Gehandicaptenzorg. In boekjaar 2024 rapporteerde de organisatie een omzet van €72.7 mln met een EBITDA-marge van 5.8%.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€72.7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681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5.8% ligt onder de mediaan van de peer group (mediaan 5.9%, n=70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36.1% (onder de mediaan). Leverage ratio (langlopende schuld / EBITDA): 5.54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51.9% over 681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FRION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2026-06-17T16:08:26Z</dcterms:created>
  <dcterms:modified xsi:type="dcterms:W3CDTF">2026-06-17T16:08:26Z</dcterms:modified>
</cp:coreProperties>
</file>