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Trans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Rolde · 9451 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04084443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Trans is actief in Verpleging, Verzorging &amp; Thuiszorg. In boekjaar 2024 rapporteerde de organisatie een omzet van €73.8 mln met een EBITDA-marge van 3.4%.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3.4%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-4.1% (in het onderste kwartiel). Leverage ratio (langlopende schuld / EBITDA): 10.32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Trans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2026-06-17T14:10:32Z</dcterms:created>
  <dcterms:modified xsi:type="dcterms:W3CDTF">2026-06-17T14:10:32Z</dcterms:modified>
</cp:coreProperties>
</file>