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Cosis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9405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04082725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Cosis is actief in Geestelijke Gezondheidszorg. In boekjaar 2024 rapporteerde de organisatie een omzet van €223.3 mln met een EBITDA-marge van 8.5%.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69.4% (in het bovenste kwartiel). Leverage ratio (langlopende schuld / EBITDA): 0.05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4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65.9% over 3016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56852.8%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Cosis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2026-04-18T03:50:08Z</dcterms:created>
  <dcterms:modified xsi:type="dcterms:W3CDTF">2026-04-18T03:50:08Z</dcterms:modified>
</cp:coreProperties>
</file>