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Trajectum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8017KZ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04075244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Trajectum is actief in Geestelijke Gezondheidszorg. In boekjaar 2024 rapporteerde de organisatie een omzet van €162.6 mln met een EBITDA-marge van 7.3%.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€162.6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32.3%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7.3%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32.3% (onder de mediaan). Leverage ratio (langlopende schuld / EBITDA): 3.07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Trajectum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2026-10-16T15:16:15Z</dcterms:created>
  <dcterms:modified xsi:type="dcterms:W3CDTF">2026-10-16T15:16:15Z</dcterms:modified>
</cp:coreProperties>
</file>