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ZorgZaak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7909 CB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04069088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ZorgZaak B.V. is actief in Verpleging, Verzorging &amp; Thuiszorg. In boekjaar 2024 rapporteerde de organisatie een omzet van €7.9 mln met een EBITDA-marge van 17.8%.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32.2%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-11.6%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118.9% over 220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ZorgZaak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2026-06-17T15:06:59Z</dcterms:created>
  <dcterms:modified xsi:type="dcterms:W3CDTF">2026-06-17T15:06:59Z</dcterms:modified>
</cp:coreProperties>
</file>