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 ZorgZaak B.V.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Hoogeveen · 7909 CB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04069088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ZorgZaak B.V. is actief in Verpleging, Verzorging &amp; Thuiszorg. In boekjaar 2024 rapporteerde de organisatie een omzet van €7.9 mln met een EBITDA-marge van 17.8%.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€7.9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17.8%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32.2%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220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17.8% ligt in het bovenste kwartiel van de peer group (mediaan 7.3%, n=299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32.2% (onder de mediaan). Leverage ratio (langlopende schuld / EBITDA): 0.00 (boven de mediaan).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-11.6% per jaar over 3 boekjaren. Krimp in omzet — onderzoek naar onderliggende oorzaken (volume, tariefdruk, afslanking).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Personeelskosten-ratio van 118.9% over 220 FTE. Hoog arbeidsintensief profiel — typisch voor instellingen met zware zorg-mix.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€414k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-10.1%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€473k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€990k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€971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€372k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€352k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€663k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€-489k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36.9%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-31.6%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-0.1%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-51.4%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118.9%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De ZorgZaak B.V.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2026-10-16T13:24:40Z</dcterms:created>
  <dcterms:modified xsi:type="dcterms:W3CDTF">2026-10-16T13:24:40Z</dcterms:modified>
</cp:coreProperties>
</file>