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Dokter Drenthe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9401 KX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04063339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Dokter Drenthe is actief in Eerstelijnszorg. In boekjaar 2024 rapporteerde de organisatie een omzet van €17.3 mln met een EBITDA-marge van -3.6%.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-3.6%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Dokter Drenthe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2026-06-17T15:13:38Z</dcterms:created>
  <dcterms:modified xsi:type="dcterms:W3CDTF">2026-06-17T15:13:38Z</dcterms:modified>
</cp:coreProperties>
</file>