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Dokter Drenthe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ELZ — Eerstelijnszorg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Assen · 9401 KX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04063339 · Boekjaren 2024–2024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Dokter Drenthe is actief in Eerstelijnszorg. In boekjaar 2024 rapporteerde de organisatie een omzet van €17.3 mln met een EBITDA-marge van -3.6%. Rapportage-historie omvat 1 boekjaar.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€17.3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-3.6%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-3.6% ligt in het onderste kwartiel van de peer group (mediaan 3.8%, n=53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8.3% (in het onderste kwartiel).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Onvoldoende tijdreeks-data voor groeitrend-analyse.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786384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€-673k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€-629k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€-675k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ELZ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3156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Dokter Drenthe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2026-10-16T13:26:17Z</dcterms:created>
  <dcterms:modified xsi:type="dcterms:W3CDTF">2026-10-16T13:26:17Z</dcterms:modified>
</cp:coreProperties>
</file>