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Noord Nederlandse Coöperatie van Zorgorganisaties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Hoogeveen · 7903AS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04058025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Noord Nederlandse Coöperatie van Zorgorganisaties U.A. is actief in Verpleging, Verzorging &amp; Thuiszorg. In boekjaar 2024 rapporteerde de organisatie een omzet van €57.7 mln met een EBITDA-marge van 10.9%.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€57.7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10.9%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80.1%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Noord Nederlandse Coöperatie van Zorgorganisaties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2026-06-17T16:04:37Z</dcterms:created>
  <dcterms:modified xsi:type="dcterms:W3CDTF">2026-06-17T16:04:37Z</dcterms:modified>
</cp:coreProperties>
</file>