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Noord Nederlandse Coöperatie van Zorgorganisaties U.A.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Hoogeveen · 7903AS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04058025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Noord Nederlandse Coöperatie van Zorgorganisaties U.A. is actief in Verpleging, Verzorging &amp; Thuiszorg. In boekjaar 2024 rapporteerde de organisatie een omzet van €57.7 mln met een EBITDA-marge van 10.9%.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€57.7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10.9%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80.1%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10.9%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80.1% (in het bovenste kwartiel). Leverage ratio (langlopende schuld / EBITDA): 0.00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3.9%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79.5%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79.2%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-4.7%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Noord Nederlandse Coöperatie van Zorgorganisaties U.A.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2026-10-16T15:20:18Z</dcterms:created>
  <dcterms:modified xsi:type="dcterms:W3CDTF">2026-10-16T15:20:18Z</dcterms:modified>
</cp:coreProperties>
</file>