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Instituut voor Hyperbare Geneeskunde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3081AA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04057969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Instituut voor Hyperbare Geneeskunde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43.3%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Instituut voor Hyperbare Geneeskunde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2026-04-18T03:25:52Z</dcterms:created>
  <dcterms:modified xsi:type="dcterms:W3CDTF">2026-04-18T03:25:52Z</dcterms:modified>
</cp:coreProperties>
</file>