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Interzorg Noord-Nederland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 · 9403DS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04055278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Interzorg Noord-Nederland is actief in Verpleging, Verzorging &amp; Thuiszorg. In boekjaar 2024 rapporteerde de organisatie een omzet van €101.3 mln met een EBITDA-marge van 10.2%.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10.2%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45.2% (onder de mediaan). Leverage ratio (langlopende schuld / EBITDA): 1.58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Interzorg Noord-Nederland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2026-08-17T16:49:43Z</dcterms:created>
  <dcterms:modified xsi:type="dcterms:W3CDTF">2026-08-17T16:49:43Z</dcterms:modified>
</cp:coreProperties>
</file>