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Zorggroep Vitez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Weiteveen · 7765AX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04048203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Zorggroep Vitez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8096.1%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Zorggroep Vitez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2026-04-18T02:07:30Z</dcterms:created>
  <dcterms:modified xsi:type="dcterms:W3CDTF">2026-04-18T02:07:30Z</dcterms:modified>
</cp:coreProperties>
</file>