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UMCG Ambulancezorg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ELZ — Eerstelijnszorg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Tynaarlo · 9482TB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04040860 · Boekjaren 2024–2024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UMCG Ambulancezorg B.V. is actief in Eerstelijnszorg. In boekjaar 2024 rapporteerde de organisatie een omzet van €61.1 mln met een EBITDA-marge van 6.8%. Rapportage-historie omvat 1 boekjaar.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€61.1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6.8%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42.1%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6.8% ligt boven de mediaan van de peer group (mediaan 3.8%, n=53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42.1% (onder de mediaan). Leverage ratio (langlopende schuld / EBITDA): 1.67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Onvoldoende tijdreeks-data voor groeitrend-analyse.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786384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ELZ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3156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UMCG Ambulancezorg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2026-10-16T15:18:11Z</dcterms:created>
  <dcterms:modified xsi:type="dcterms:W3CDTF">2026-10-16T15:18:11Z</dcterms:modified>
</cp:coreProperties>
</file>