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Apothekengroep Groningen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Scheemda · 9679 AM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02325269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Apothekengroep Groningen B.V. is actief in Eerstelijnszorg. In boekjaar 2024 rapporteerde de organisatie een omzet van €19.0 mln met een EBITDA-marge van 12.3%.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12.3%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75.1%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Apothekengroep Groningen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2026-08-17T16:54:14Z</dcterms:created>
  <dcterms:modified xsi:type="dcterms:W3CDTF">2026-08-17T16:54:14Z</dcterms:modified>
</cp:coreProperties>
</file>