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Apothekengroep Groningen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ELZ — Eerstelijnszorg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Scheemda · 9679 AM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02325269 · Boekjaren 2024–2024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Apothekengroep Groningen B.V. is actief in Eerstelijnszorg. In boekjaar 2024 rapporteerde de organisatie een omzet van €19.0 mln met een EBITDA-marge van 12.3%. Rapportage-historie omvat 1 boekjaar.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€19.0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75.1%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12.3% ligt in het bovenste kwartiel van de peer group (mediaan 3.8%, n=53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75.1% (boven de mediaan).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Onvoldoende tijdreeks-data voor groeitrend-analyse.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786384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€764k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ELZ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3156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Apothekengroep Groningen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2026-10-16T15:27:18Z</dcterms:created>
  <dcterms:modified xsi:type="dcterms:W3CDTF">2026-10-16T15:27:18Z</dcterms:modified>
</cp:coreProperties>
</file>