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FPC Dr. S. van Mesdag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9700 RC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02100277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FPC Dr. S. van Mesdag (Stichting) is actief in Geestelijke Gezondheidszorg. In boekjaar 2024 rapporteerde de organisatie een omzet van €81.5 mln met een EBITDA-marge van 12.8%.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63.8% (boven de mediaan). Leverage ratio (langlopende schuld / EBITDA): 1.04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9.1%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FPC Dr. S. van Mesdag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2026-06-17T14:13:11Z</dcterms:created>
  <dcterms:modified xsi:type="dcterms:W3CDTF">2026-06-17T14:13:11Z</dcterms:modified>
</cp:coreProperties>
</file>