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Zorggroep Groningen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Groningen · 9728PG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02090310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Zorggroep Groningen is actief in Ziekenhuizen &amp; MSZ. In boekjaar 2024 rapporteerde de organisatie een omzet van €71.8 mln met een EBITDA-marge van 0.4%.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€71.8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65.6%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0.4% ligt in het onderste kwartiel van de peer group (mediaan 7.6%, n=194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65.6%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-0.5%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Zorggroep Groningen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2026-06-17T16:04:53Z</dcterms:created>
  <dcterms:modified xsi:type="dcterms:W3CDTF">2026-06-17T16:04:53Z</dcterms:modified>
</cp:coreProperties>
</file>