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Regionale Ambulancevoorziening Groningen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9723TM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02081077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Regionale Ambulancevoorziening Groningen is actief in Eerstelijnszorg. In boekjaar 2024 rapporteerde de organisatie een omzet van €47.4 mln met een EBITDA-marge van 1.7%.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€47.4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1.7% ligt onder de mediaan van de peer group (mediaan 3.8%, n=53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41.7%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9.0%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Regionale Ambulancevoorziening Groningen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2026-06-17T16:04:54Z</dcterms:created>
  <dcterms:modified xsi:type="dcterms:W3CDTF">2026-06-17T16:04:54Z</dcterms:modified>
</cp:coreProperties>
</file>