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Jemalupe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Wilp · 9367 TE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02079755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Jemalupe is actief in Gehandicaptenzorg. In boekjaar 2023 rapporteerde de organisatie een omzet van €264k met een EBITDA-marge van 65.8%.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€264k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65.8% ligt in het bovenste kwartiel van de peer group (mediaan 18.2%, n=171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-49.1%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64.6% over 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Jemalupe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2026-04-18T03:46:47Z</dcterms:created>
  <dcterms:modified xsi:type="dcterms:W3CDTF">2026-04-18T03:46:47Z</dcterms:modified>
</cp:coreProperties>
</file>