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SpatiePlus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Heerenveen · 8447 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02077559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SpatiePlus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56.1% (boven de mediaan). Leverage ratio (langlopende schuld / EBITDA): 0.12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SpatiePlus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