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Doktersdienst Groningen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Groningen · 9728 NZ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02075758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Doktersdienst Groningen B.V. is actief in Eerstelijnszorg. In boekjaar 2024 rapporteerde de organisatie een omzet van €22.1 mln met een EBITDA-marge van 11.7%.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€22.1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23.3%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11.7% ligt in het bovenste kwartiel van de peer group (mediaan 3.8%, n=53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23.3% (in het onderste kwartiel). Leverage ratio (langlopende schuld / EBITDA): 0.00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Doktersdienst Groningen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2026-08-17T16:50:47Z</dcterms:created>
  <dcterms:modified xsi:type="dcterms:W3CDTF">2026-08-17T16:50:47Z</dcterms:modified>
</cp:coreProperties>
</file>