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Doktersdienst Groningen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9728 NZ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02075758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Doktersdienst Groningen B.V. is actief in Eerstelijnszorg. In boekjaar 2024 rapporteerde de organisatie een omzet van €22.1 mln met een EBITDA-marge van 11.7%.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11.7%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23.3%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Doktersdienst Groningen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2026-06-17T16:19:35Z</dcterms:created>
  <dcterms:modified xsi:type="dcterms:W3CDTF">2026-06-17T16:19:35Z</dcterms:modified>
</cp:coreProperties>
</file>