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Werkpro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Groningen · 9743 RK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02060268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Werkpro is actief in Geestelijke Gezondheidszorg. In boekjaar 2024 rapporteerde de organisatie een omzet van €2.0 mln met een EBITDA-marge van 7.3%.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50.8%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341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7.3%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50.8%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161.9% per jaar over 4 boekjaren. 3Y CAGR: 78.6%.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803.6% over 341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318.2%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Werkpro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2026-04-18T00:18:28Z</dcterms:created>
  <dcterms:modified xsi:type="dcterms:W3CDTF">2026-04-18T00:18:28Z</dcterms:modified>
</cp:coreProperties>
</file>