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Zijlen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Tolbert · 9356 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02058791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Zijlen is actief in Gehandicaptenzorg. In boekjaar 2024 rapporteerde de organisatie een omzet van €96.5 mln met een EBITDA-marge van 10.2%.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€96.5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1041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10.2%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48.8% (onder de mediaan). Leverage ratio (langlopende schuld / EBITDA): 2.13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4.6%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56.0% over 1041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Zijlen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2026-06-17T16:10:22Z</dcterms:created>
  <dcterms:modified xsi:type="dcterms:W3CDTF">2026-06-17T16:10:22Z</dcterms:modified>
</cp:coreProperties>
</file>