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OuderenPsychiatrieFriesland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Heerenveen · 8441AD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01178474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OuderenPsychiatrieFriesland B.V. is actief in Ziekenhuizen &amp; MSZ.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14.6%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OuderenPsychiatrieFriesland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2026-04-18T02:21:37Z</dcterms:created>
  <dcterms:modified xsi:type="dcterms:W3CDTF">2026-04-18T02:21:37Z</dcterms:modified>
</cp:coreProperties>
</file>