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Alliade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ZKH — Ziekenhuizen &amp; MSZ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Heerenveen · 8441 BH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01178096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Alliade is actief in Ziekenhuizen &amp; MSZ. In boekjaar 2024 rapporteerde de organisatie een omzet van €342.8 mln met een EBITDA-marge van 9.8%.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€342.8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9.8%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62.1%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332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9.8% ligt in het bovenste kwartiel van de peer group (mediaan 7.6%, n=194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62.1% (in het bovenste kwartiel). Leverage ratio (langlopende schuld / EBITDA): 1.25 (in het bovenste kwartiel).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677.9% per jaar over 4 boekjaren. 3Y CAGR: 208.8%.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Personeelskosten-ratio van 59.2% over 332 FTE. Arbeidsintensiteit in lijn met sector-norm.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€323.4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€316.1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€342.8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€33.6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218.8%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227.6%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€194.1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€215.3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€226.4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€60.2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€78.2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€66.7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€88.0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€172.2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€177.2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€196.7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€58.6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€43.1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€40.0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€64.5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€58.8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€64.0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€77.9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61.7%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61.2%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62.1%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1.96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1.53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2.13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3776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3716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332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332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27.1%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2678.2%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ZKH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62.1%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26.5%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38.3%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59.2%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Alliade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2026-04-18T03:48:42Z</dcterms:created>
  <dcterms:modified xsi:type="dcterms:W3CDTF">2026-04-18T03:48:42Z</dcterms:modified>
</cp:coreProperties>
</file>