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Alliade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Heerenveen · 8441 BH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01178096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Alliade is actief in Ziekenhuizen &amp; MSZ. In boekjaar 2024 rapporteerde de organisatie een omzet van €342.8 mln met een EBITDA-marge van 9.8%.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€342.8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62.1%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332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9.8% ligt in het bovenste kwartiel van de peer group (mediaan 7.6%, n=194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62.1% (in het bovenste kwartiel). Leverage ratio (langlopende schuld / EBITDA): 1.25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3.7%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59.2% over 332 FTE. Arbeidsintensiteit in lijn met sector-norm.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3716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Alliade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2026-08-17T16:52:31Z</dcterms:created>
  <dcterms:modified xsi:type="dcterms:W3CDTF">2026-08-17T16:52:31Z</dcterms:modified>
</cp:coreProperties>
</file>