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Alliade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Heerenveen · 8441 BH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01178096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Alliade is actief in Ziekenhuizen &amp; MSZ. In boekjaar 2024 rapporteerde de organisatie een omzet van €342.8 mln met een EBITDA-marge van 9.8%.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€342.8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9.8%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62.1% (in het bovenste kwartiel). Leverage ratio (langlopende schuld / EBITDA): 1.25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59.2% over 332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Alliade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2026-10-16T15:20:51Z</dcterms:created>
  <dcterms:modified xsi:type="dcterms:W3CDTF">2026-10-16T15:20:51Z</dcterms:modified>
</cp:coreProperties>
</file>